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28"/>
  </p:notesMasterIdLst>
  <p:sldIdLst>
    <p:sldId id="259" r:id="rId6"/>
    <p:sldId id="359" r:id="rId7"/>
    <p:sldId id="257" r:id="rId8"/>
    <p:sldId id="389" r:id="rId9"/>
    <p:sldId id="365" r:id="rId10"/>
    <p:sldId id="258" r:id="rId11"/>
    <p:sldId id="390" r:id="rId12"/>
    <p:sldId id="391" r:id="rId13"/>
    <p:sldId id="366" r:id="rId14"/>
    <p:sldId id="392" r:id="rId15"/>
    <p:sldId id="388" r:id="rId16"/>
    <p:sldId id="260" r:id="rId17"/>
    <p:sldId id="261" r:id="rId18"/>
    <p:sldId id="262" r:id="rId19"/>
    <p:sldId id="385" r:id="rId20"/>
    <p:sldId id="263" r:id="rId21"/>
    <p:sldId id="387" r:id="rId22"/>
    <p:sldId id="377" r:id="rId23"/>
    <p:sldId id="265" r:id="rId24"/>
    <p:sldId id="374" r:id="rId25"/>
    <p:sldId id="375" r:id="rId26"/>
    <p:sldId id="358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1EAA4F-F5E5-F779-92C9-FE9CDA50394C}" v="19" dt="2025-08-14T00:07:35.032"/>
    <p1510:client id="{FDB12DFF-F731-B666-5D08-B55833410ED0}" v="69" dt="2025-08-12T19:05: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4" autoAdjust="0"/>
    <p:restoredTop sz="94660"/>
  </p:normalViewPr>
  <p:slideViewPr>
    <p:cSldViewPr snapToGrid="0">
      <p:cViewPr>
        <p:scale>
          <a:sx n="100" d="100"/>
          <a:sy n="100" d="100"/>
        </p:scale>
        <p:origin x="63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S::sebastianmontoya8118@correo.itm.edu.co::dffcc6c4-4ec2-40a3-ba2d-1adaa01cc26d" providerId="AD" clId="Web-{ABABD93C-5420-E5AC-CA26-ADB21A1C1361}"/>
    <pc:docChg chg="modSld">
      <pc:chgData name="SEBASTIAN MONTOYA VILLADA" userId="S::sebastianmontoya8118@correo.itm.edu.co::dffcc6c4-4ec2-40a3-ba2d-1adaa01cc26d" providerId="AD" clId="Web-{ABABD93C-5420-E5AC-CA26-ADB21A1C1361}" dt="2025-02-03T01:38:01.009" v="2" actId="20577"/>
      <pc:docMkLst>
        <pc:docMk/>
      </pc:docMkLst>
      <pc:sldChg chg="modSp">
        <pc:chgData name="SEBASTIAN MONTOYA VILLADA" userId="S::sebastianmontoya8118@correo.itm.edu.co::dffcc6c4-4ec2-40a3-ba2d-1adaa01cc26d" providerId="AD" clId="Web-{ABABD93C-5420-E5AC-CA26-ADB21A1C1361}" dt="2025-02-03T01:38:01.009" v="2" actId="20577"/>
        <pc:sldMkLst>
          <pc:docMk/>
          <pc:sldMk cId="684445243" sldId="372"/>
        </pc:sldMkLst>
      </pc:sldChg>
    </pc:docChg>
  </pc:docChgLst>
  <pc:docChgLst>
    <pc:chgData name="SEBASTIAN MONTOYA VILLADA" userId="S::sebastianmontoya8118@correo.itm.edu.co::dffcc6c4-4ec2-40a3-ba2d-1adaa01cc26d" providerId="AD" clId="Web-{840D6771-E1BF-453F-D990-EAE61D1B9626}"/>
    <pc:docChg chg="delSld modSld">
      <pc:chgData name="SEBASTIAN MONTOYA VILLADA" userId="S::sebastianmontoya8118@correo.itm.edu.co::dffcc6c4-4ec2-40a3-ba2d-1adaa01cc26d" providerId="AD" clId="Web-{840D6771-E1BF-453F-D990-EAE61D1B9626}" dt="2025-08-09T23:13:00.022" v="26" actId="20577"/>
      <pc:docMkLst>
        <pc:docMk/>
      </pc:docMkLst>
      <pc:sldChg chg="modSp">
        <pc:chgData name="SEBASTIAN MONTOYA VILLADA" userId="S::sebastianmontoya8118@correo.itm.edu.co::dffcc6c4-4ec2-40a3-ba2d-1adaa01cc26d" providerId="AD" clId="Web-{840D6771-E1BF-453F-D990-EAE61D1B9626}" dt="2025-08-09T23:13:00.022" v="26" actId="20577"/>
        <pc:sldMkLst>
          <pc:docMk/>
          <pc:sldMk cId="829251115" sldId="365"/>
        </pc:sldMkLst>
        <pc:spChg chg="mod">
          <ac:chgData name="SEBASTIAN MONTOYA VILLADA" userId="S::sebastianmontoya8118@correo.itm.edu.co::dffcc6c4-4ec2-40a3-ba2d-1adaa01cc26d" providerId="AD" clId="Web-{840D6771-E1BF-453F-D990-EAE61D1B9626}" dt="2025-08-09T23:13:00.022" v="26" actId="20577"/>
          <ac:spMkLst>
            <pc:docMk/>
            <pc:sldMk cId="829251115" sldId="365"/>
            <ac:spMk id="14" creationId="{94C59938-632A-A591-1E28-B687B7AEE385}"/>
          </ac:spMkLst>
        </pc:spChg>
      </pc:sldChg>
      <pc:sldChg chg="del">
        <pc:chgData name="SEBASTIAN MONTOYA VILLADA" userId="S::sebastianmontoya8118@correo.itm.edu.co::dffcc6c4-4ec2-40a3-ba2d-1adaa01cc26d" providerId="AD" clId="Web-{840D6771-E1BF-453F-D990-EAE61D1B9626}" dt="2025-08-09T23:11:38.364" v="6"/>
        <pc:sldMkLst>
          <pc:docMk/>
          <pc:sldMk cId="684445243" sldId="372"/>
        </pc:sldMkLst>
      </pc:sldChg>
      <pc:sldChg chg="addSp delSp modSp">
        <pc:chgData name="SEBASTIAN MONTOYA VILLADA" userId="S::sebastianmontoya8118@correo.itm.edu.co::dffcc6c4-4ec2-40a3-ba2d-1adaa01cc26d" providerId="AD" clId="Web-{840D6771-E1BF-453F-D990-EAE61D1B9626}" dt="2025-08-09T23:11:29.645" v="5" actId="1076"/>
        <pc:sldMkLst>
          <pc:docMk/>
          <pc:sldMk cId="1580117657" sldId="382"/>
        </pc:sldMkLst>
      </pc:sldChg>
    </pc:docChg>
  </pc:docChgLst>
  <pc:docChgLst>
    <pc:chgData name="SEBASTIAN MONTOYA VILLADA" userId="S::sebastianmontoya8118@correo.itm.edu.co::dffcc6c4-4ec2-40a3-ba2d-1adaa01cc26d" providerId="AD" clId="Web-{751EAA4F-F5E5-F779-92C9-FE9CDA50394C}"/>
    <pc:docChg chg="modSld">
      <pc:chgData name="SEBASTIAN MONTOYA VILLADA" userId="S::sebastianmontoya8118@correo.itm.edu.co::dffcc6c4-4ec2-40a3-ba2d-1adaa01cc26d" providerId="AD" clId="Web-{751EAA4F-F5E5-F779-92C9-FE9CDA50394C}" dt="2025-08-14T00:07:32.688" v="7" actId="20577"/>
      <pc:docMkLst>
        <pc:docMk/>
      </pc:docMkLst>
      <pc:sldChg chg="modSp">
        <pc:chgData name="SEBASTIAN MONTOYA VILLADA" userId="S::sebastianmontoya8118@correo.itm.edu.co::dffcc6c4-4ec2-40a3-ba2d-1adaa01cc26d" providerId="AD" clId="Web-{751EAA4F-F5E5-F779-92C9-FE9CDA50394C}" dt="2025-08-14T00:07:17.875" v="6" actId="20577"/>
        <pc:sldMkLst>
          <pc:docMk/>
          <pc:sldMk cId="602977073" sldId="370"/>
        </pc:sldMkLst>
        <pc:spChg chg="mod">
          <ac:chgData name="SEBASTIAN MONTOYA VILLADA" userId="S::sebastianmontoya8118@correo.itm.edu.co::dffcc6c4-4ec2-40a3-ba2d-1adaa01cc26d" providerId="AD" clId="Web-{751EAA4F-F5E5-F779-92C9-FE9CDA50394C}" dt="2025-08-14T00:07:17.875" v="6" actId="20577"/>
          <ac:spMkLst>
            <pc:docMk/>
            <pc:sldMk cId="602977073" sldId="370"/>
            <ac:spMk id="15" creationId="{3C852606-6A5C-8A32-6749-05F915CA875D}"/>
          </ac:spMkLst>
        </pc:spChg>
      </pc:sldChg>
      <pc:sldChg chg="modSp">
        <pc:chgData name="SEBASTIAN MONTOYA VILLADA" userId="S::sebastianmontoya8118@correo.itm.edu.co::dffcc6c4-4ec2-40a3-ba2d-1adaa01cc26d" providerId="AD" clId="Web-{751EAA4F-F5E5-F779-92C9-FE9CDA50394C}" dt="2025-08-14T00:07:32.688" v="7" actId="20577"/>
        <pc:sldMkLst>
          <pc:docMk/>
          <pc:sldMk cId="3588553777" sldId="374"/>
        </pc:sldMkLst>
        <pc:spChg chg="mod">
          <ac:chgData name="SEBASTIAN MONTOYA VILLADA" userId="S::sebastianmontoya8118@correo.itm.edu.co::dffcc6c4-4ec2-40a3-ba2d-1adaa01cc26d" providerId="AD" clId="Web-{751EAA4F-F5E5-F779-92C9-FE9CDA50394C}" dt="2025-08-14T00:07:32.688" v="7" actId="20577"/>
          <ac:spMkLst>
            <pc:docMk/>
            <pc:sldMk cId="3588553777" sldId="374"/>
            <ac:spMk id="14" creationId="{94C59938-632A-A591-1E28-B687B7AEE385}"/>
          </ac:spMkLst>
        </pc:spChg>
      </pc:sldChg>
    </pc:docChg>
  </pc:docChgLst>
  <pc:docChgLst>
    <pc:chgData name="SEBASTIAN MONTOYA VILLADA" userId="S::sebastianmontoya8118@correo.itm.edu.co::dffcc6c4-4ec2-40a3-ba2d-1adaa01cc26d" providerId="AD" clId="Web-{957FA682-8B7E-3295-75A0-A34A85115F0E}"/>
    <pc:docChg chg="modSld">
      <pc:chgData name="SEBASTIAN MONTOYA VILLADA" userId="S::sebastianmontoya8118@correo.itm.edu.co::dffcc6c4-4ec2-40a3-ba2d-1adaa01cc26d" providerId="AD" clId="Web-{957FA682-8B7E-3295-75A0-A34A85115F0E}" dt="2025-02-02T16:42:57.853" v="38" actId="20577"/>
      <pc:docMkLst>
        <pc:docMk/>
      </pc:docMkLst>
      <pc:sldChg chg="modSp">
        <pc:chgData name="SEBASTIAN MONTOYA VILLADA" userId="S::sebastianmontoya8118@correo.itm.edu.co::dffcc6c4-4ec2-40a3-ba2d-1adaa01cc26d" providerId="AD" clId="Web-{957FA682-8B7E-3295-75A0-A34A85115F0E}" dt="2025-02-02T16:42:57.853" v="38" actId="20577"/>
        <pc:sldMkLst>
          <pc:docMk/>
          <pc:sldMk cId="829251115" sldId="365"/>
        </pc:sldMkLst>
      </pc:sldChg>
      <pc:sldChg chg="addSp delSp modSp">
        <pc:chgData name="SEBASTIAN MONTOYA VILLADA" userId="S::sebastianmontoya8118@correo.itm.edu.co::dffcc6c4-4ec2-40a3-ba2d-1adaa01cc26d" providerId="AD" clId="Web-{957FA682-8B7E-3295-75A0-A34A85115F0E}" dt="2025-02-02T16:42:14.023" v="33"/>
        <pc:sldMkLst>
          <pc:docMk/>
          <pc:sldMk cId="1580117657" sldId="382"/>
        </pc:sldMkLst>
      </pc:sldChg>
    </pc:docChg>
  </pc:docChgLst>
  <pc:docChgLst>
    <pc:chgData name="SEBASTIAN MONTOYA VILLADA" userId="dffcc6c4-4ec2-40a3-ba2d-1adaa01cc26d" providerId="ADAL" clId="{9053C8E8-34C0-48B9-98E2-3E46ED843DF3}"/>
    <pc:docChg chg="modSld">
      <pc:chgData name="SEBASTIAN MONTOYA VILLADA" userId="dffcc6c4-4ec2-40a3-ba2d-1adaa01cc26d" providerId="ADAL" clId="{9053C8E8-34C0-48B9-98E2-3E46ED843DF3}" dt="2025-02-03T01:57:59.593" v="37"/>
      <pc:docMkLst>
        <pc:docMk/>
      </pc:docMkLst>
      <pc:sldChg chg="modAnim">
        <pc:chgData name="SEBASTIAN MONTOYA VILLADA" userId="dffcc6c4-4ec2-40a3-ba2d-1adaa01cc26d" providerId="ADAL" clId="{9053C8E8-34C0-48B9-98E2-3E46ED843DF3}" dt="2025-02-03T01:54:06.748" v="4"/>
        <pc:sldMkLst>
          <pc:docMk/>
          <pc:sldMk cId="4134757752" sldId="359"/>
        </pc:sldMkLst>
      </pc:sldChg>
      <pc:sldChg chg="modAnim">
        <pc:chgData name="SEBASTIAN MONTOYA VILLADA" userId="dffcc6c4-4ec2-40a3-ba2d-1adaa01cc26d" providerId="ADAL" clId="{9053C8E8-34C0-48B9-98E2-3E46ED843DF3}" dt="2025-02-03T01:55:28.938" v="12"/>
        <pc:sldMkLst>
          <pc:docMk/>
          <pc:sldMk cId="829251115" sldId="365"/>
        </pc:sldMkLst>
      </pc:sldChg>
      <pc:sldChg chg="modAnim">
        <pc:chgData name="SEBASTIAN MONTOYA VILLADA" userId="dffcc6c4-4ec2-40a3-ba2d-1adaa01cc26d" providerId="ADAL" clId="{9053C8E8-34C0-48B9-98E2-3E46ED843DF3}" dt="2025-02-03T01:55:51.858" v="15"/>
        <pc:sldMkLst>
          <pc:docMk/>
          <pc:sldMk cId="2725246724" sldId="366"/>
        </pc:sldMkLst>
      </pc:sldChg>
      <pc:sldChg chg="modAnim">
        <pc:chgData name="SEBASTIAN MONTOYA VILLADA" userId="dffcc6c4-4ec2-40a3-ba2d-1adaa01cc26d" providerId="ADAL" clId="{9053C8E8-34C0-48B9-98E2-3E46ED843DF3}" dt="2025-02-03T01:56:10.448" v="17"/>
        <pc:sldMkLst>
          <pc:docMk/>
          <pc:sldMk cId="3718482407" sldId="367"/>
        </pc:sldMkLst>
      </pc:sldChg>
      <pc:sldChg chg="modAnim">
        <pc:chgData name="SEBASTIAN MONTOYA VILLADA" userId="dffcc6c4-4ec2-40a3-ba2d-1adaa01cc26d" providerId="ADAL" clId="{9053C8E8-34C0-48B9-98E2-3E46ED843DF3}" dt="2025-02-03T01:55:47.128" v="14"/>
        <pc:sldMkLst>
          <pc:docMk/>
          <pc:sldMk cId="414559078" sldId="369"/>
        </pc:sldMkLst>
      </pc:sldChg>
      <pc:sldChg chg="modAnim">
        <pc:chgData name="SEBASTIAN MONTOYA VILLADA" userId="dffcc6c4-4ec2-40a3-ba2d-1adaa01cc26d" providerId="ADAL" clId="{9053C8E8-34C0-48B9-98E2-3E46ED843DF3}" dt="2025-02-03T01:55:10.688" v="8"/>
        <pc:sldMkLst>
          <pc:docMk/>
          <pc:sldMk cId="602977073" sldId="370"/>
        </pc:sldMkLst>
      </pc:sldChg>
      <pc:sldChg chg="modAnim">
        <pc:chgData name="SEBASTIAN MONTOYA VILLADA" userId="dffcc6c4-4ec2-40a3-ba2d-1adaa01cc26d" providerId="ADAL" clId="{9053C8E8-34C0-48B9-98E2-3E46ED843DF3}" dt="2025-02-03T01:55:23.358" v="11"/>
        <pc:sldMkLst>
          <pc:docMk/>
          <pc:sldMk cId="7122536" sldId="371"/>
        </pc:sldMkLst>
      </pc:sldChg>
      <pc:sldChg chg="modAnim">
        <pc:chgData name="SEBASTIAN MONTOYA VILLADA" userId="dffcc6c4-4ec2-40a3-ba2d-1adaa01cc26d" providerId="ADAL" clId="{9053C8E8-34C0-48B9-98E2-3E46ED843DF3}" dt="2025-02-03T01:56:39.628" v="22"/>
        <pc:sldMkLst>
          <pc:docMk/>
          <pc:sldMk cId="684445243" sldId="372"/>
        </pc:sldMkLst>
      </pc:sldChg>
      <pc:sldChg chg="modAnim">
        <pc:chgData name="SEBASTIAN MONTOYA VILLADA" userId="dffcc6c4-4ec2-40a3-ba2d-1adaa01cc26d" providerId="ADAL" clId="{9053C8E8-34C0-48B9-98E2-3E46ED843DF3}" dt="2025-02-03T01:57:39.268" v="33"/>
        <pc:sldMkLst>
          <pc:docMk/>
          <pc:sldMk cId="651446774" sldId="373"/>
        </pc:sldMkLst>
      </pc:sldChg>
      <pc:sldChg chg="modAnim">
        <pc:chgData name="SEBASTIAN MONTOYA VILLADA" userId="dffcc6c4-4ec2-40a3-ba2d-1adaa01cc26d" providerId="ADAL" clId="{9053C8E8-34C0-48B9-98E2-3E46ED843DF3}" dt="2025-02-03T01:57:49.878" v="35"/>
        <pc:sldMkLst>
          <pc:docMk/>
          <pc:sldMk cId="3588553777" sldId="374"/>
        </pc:sldMkLst>
      </pc:sldChg>
      <pc:sldChg chg="modAnim">
        <pc:chgData name="SEBASTIAN MONTOYA VILLADA" userId="dffcc6c4-4ec2-40a3-ba2d-1adaa01cc26d" providerId="ADAL" clId="{9053C8E8-34C0-48B9-98E2-3E46ED843DF3}" dt="2025-02-03T01:57:59.593" v="37"/>
        <pc:sldMkLst>
          <pc:docMk/>
          <pc:sldMk cId="4164004258" sldId="375"/>
        </pc:sldMkLst>
      </pc:sldChg>
      <pc:sldChg chg="modSp mod modAnim">
        <pc:chgData name="SEBASTIAN MONTOYA VILLADA" userId="dffcc6c4-4ec2-40a3-ba2d-1adaa01cc26d" providerId="ADAL" clId="{9053C8E8-34C0-48B9-98E2-3E46ED843DF3}" dt="2025-02-03T01:57:14.908" v="28"/>
        <pc:sldMkLst>
          <pc:docMk/>
          <pc:sldMk cId="972783892" sldId="377"/>
        </pc:sldMkLst>
      </pc:sldChg>
      <pc:sldChg chg="modSp mod modAnim">
        <pc:chgData name="SEBASTIAN MONTOYA VILLADA" userId="dffcc6c4-4ec2-40a3-ba2d-1adaa01cc26d" providerId="ADAL" clId="{9053C8E8-34C0-48B9-98E2-3E46ED843DF3}" dt="2025-02-03T01:57:27.648" v="31"/>
        <pc:sldMkLst>
          <pc:docMk/>
          <pc:sldMk cId="1017220270" sldId="378"/>
        </pc:sldMkLst>
      </pc:sldChg>
      <pc:sldChg chg="modAnim">
        <pc:chgData name="SEBASTIAN MONTOYA VILLADA" userId="dffcc6c4-4ec2-40a3-ba2d-1adaa01cc26d" providerId="ADAL" clId="{9053C8E8-34C0-48B9-98E2-3E46ED843DF3}" dt="2025-02-03T01:57:01.847" v="25"/>
        <pc:sldMkLst>
          <pc:docMk/>
          <pc:sldMk cId="1580117657" sldId="382"/>
        </pc:sldMkLst>
      </pc:sldChg>
      <pc:sldChg chg="modAnim">
        <pc:chgData name="SEBASTIAN MONTOYA VILLADA" userId="dffcc6c4-4ec2-40a3-ba2d-1adaa01cc26d" providerId="ADAL" clId="{9053C8E8-34C0-48B9-98E2-3E46ED843DF3}" dt="2025-02-03T01:53:54.938" v="1"/>
        <pc:sldMkLst>
          <pc:docMk/>
          <pc:sldMk cId="2021981010" sldId="383"/>
        </pc:sldMkLst>
      </pc:sldChg>
      <pc:sldChg chg="modAnim">
        <pc:chgData name="SEBASTIAN MONTOYA VILLADA" userId="dffcc6c4-4ec2-40a3-ba2d-1adaa01cc26d" providerId="ADAL" clId="{9053C8E8-34C0-48B9-98E2-3E46ED843DF3}" dt="2025-02-03T01:56:22.888" v="19"/>
        <pc:sldMkLst>
          <pc:docMk/>
          <pc:sldMk cId="625934713" sldId="384"/>
        </pc:sldMkLst>
      </pc:sldChg>
      <pc:sldChg chg="modAnim">
        <pc:chgData name="SEBASTIAN MONTOYA VILLADA" userId="dffcc6c4-4ec2-40a3-ba2d-1adaa01cc26d" providerId="ADAL" clId="{9053C8E8-34C0-48B9-98E2-3E46ED843DF3}" dt="2025-02-03T01:56:56.358" v="24"/>
        <pc:sldMkLst>
          <pc:docMk/>
          <pc:sldMk cId="1464293792" sldId="385"/>
        </pc:sldMkLst>
      </pc:sldChg>
    </pc:docChg>
  </pc:docChgLst>
  <pc:docChgLst>
    <pc:chgData name="SEBASTIAN MONTOYA VILLADA" userId="S::sebastianmontoya8118@correo.itm.edu.co::dffcc6c4-4ec2-40a3-ba2d-1adaa01cc26d" providerId="AD" clId="Web-{FDB12DFF-F731-B666-5D08-B55833410ED0}"/>
    <pc:docChg chg="delSld modSld">
      <pc:chgData name="SEBASTIAN MONTOYA VILLADA" userId="S::sebastianmontoya8118@correo.itm.edu.co::dffcc6c4-4ec2-40a3-ba2d-1adaa01cc26d" providerId="AD" clId="Web-{FDB12DFF-F731-B666-5D08-B55833410ED0}" dt="2025-08-12T19:05:21" v="49" actId="1076"/>
      <pc:docMkLst>
        <pc:docMk/>
      </pc:docMkLst>
      <pc:sldChg chg="modSp">
        <pc:chgData name="SEBASTIAN MONTOYA VILLADA" userId="S::sebastianmontoya8118@correo.itm.edu.co::dffcc6c4-4ec2-40a3-ba2d-1adaa01cc26d" providerId="AD" clId="Web-{FDB12DFF-F731-B666-5D08-B55833410ED0}" dt="2025-08-12T18:45:12.212" v="2" actId="20577"/>
        <pc:sldMkLst>
          <pc:docMk/>
          <pc:sldMk cId="2725246724" sldId="366"/>
        </pc:sldMkLst>
        <pc:spChg chg="mod">
          <ac:chgData name="SEBASTIAN MONTOYA VILLADA" userId="S::sebastianmontoya8118@correo.itm.edu.co::dffcc6c4-4ec2-40a3-ba2d-1adaa01cc26d" providerId="AD" clId="Web-{FDB12DFF-F731-B666-5D08-B55833410ED0}" dt="2025-08-12T18:45:12.212" v="2" actId="20577"/>
          <ac:spMkLst>
            <pc:docMk/>
            <pc:sldMk cId="2725246724" sldId="366"/>
            <ac:spMk id="14" creationId="{94C59938-632A-A591-1E28-B687B7AEE385}"/>
          </ac:spMkLst>
        </pc:spChg>
      </pc:sldChg>
      <pc:sldChg chg="modSp">
        <pc:chgData name="SEBASTIAN MONTOYA VILLADA" userId="S::sebastianmontoya8118@correo.itm.edu.co::dffcc6c4-4ec2-40a3-ba2d-1adaa01cc26d" providerId="AD" clId="Web-{FDB12DFF-F731-B666-5D08-B55833410ED0}" dt="2025-08-12T18:44:46.570" v="1" actId="20577"/>
        <pc:sldMkLst>
          <pc:docMk/>
          <pc:sldMk cId="414559078" sldId="369"/>
        </pc:sldMkLst>
        <pc:spChg chg="mod">
          <ac:chgData name="SEBASTIAN MONTOYA VILLADA" userId="S::sebastianmontoya8118@correo.itm.edu.co::dffcc6c4-4ec2-40a3-ba2d-1adaa01cc26d" providerId="AD" clId="Web-{FDB12DFF-F731-B666-5D08-B55833410ED0}" dt="2025-08-12T18:44:46.570" v="1" actId="20577"/>
          <ac:spMkLst>
            <pc:docMk/>
            <pc:sldMk cId="414559078" sldId="369"/>
            <ac:spMk id="14" creationId="{94C59938-632A-A591-1E28-B687B7AEE385}"/>
          </ac:spMkLst>
        </pc:spChg>
      </pc:sldChg>
      <pc:sldChg chg="addSp delSp modSp">
        <pc:chgData name="SEBASTIAN MONTOYA VILLADA" userId="S::sebastianmontoya8118@correo.itm.edu.co::dffcc6c4-4ec2-40a3-ba2d-1adaa01cc26d" providerId="AD" clId="Web-{FDB12DFF-F731-B666-5D08-B55833410ED0}" dt="2025-08-12T19:05:21" v="49" actId="1076"/>
        <pc:sldMkLst>
          <pc:docMk/>
          <pc:sldMk cId="1580117657" sldId="382"/>
        </pc:sldMkLst>
        <pc:picChg chg="add mod">
          <ac:chgData name="SEBASTIAN MONTOYA VILLADA" userId="S::sebastianmontoya8118@correo.itm.edu.co::dffcc6c4-4ec2-40a3-ba2d-1adaa01cc26d" providerId="AD" clId="Web-{FDB12DFF-F731-B666-5D08-B55833410ED0}" dt="2025-08-12T19:05:21" v="49" actId="1076"/>
          <ac:picMkLst>
            <pc:docMk/>
            <pc:sldMk cId="1580117657" sldId="382"/>
            <ac:picMk id="4" creationId="{707B5770-E91B-0EB1-56C7-E367B7169F2E}"/>
          </ac:picMkLst>
        </pc:picChg>
      </pc:sldChg>
      <pc:sldChg chg="del">
        <pc:chgData name="SEBASTIAN MONTOYA VILLADA" userId="S::sebastianmontoya8118@correo.itm.edu.co::dffcc6c4-4ec2-40a3-ba2d-1adaa01cc26d" providerId="AD" clId="Web-{FDB12DFF-F731-B666-5D08-B55833410ED0}" dt="2025-08-12T18:44:01.145" v="0"/>
        <pc:sldMkLst>
          <pc:docMk/>
          <pc:sldMk cId="2021981010" sldId="383"/>
        </pc:sldMkLst>
      </pc:sldChg>
      <pc:sldChg chg="modSp">
        <pc:chgData name="SEBASTIAN MONTOYA VILLADA" userId="S::sebastianmontoya8118@correo.itm.edu.co::dffcc6c4-4ec2-40a3-ba2d-1adaa01cc26d" providerId="AD" clId="Web-{FDB12DFF-F731-B666-5D08-B55833410ED0}" dt="2025-08-12T19:04:26.388" v="42" actId="20577"/>
        <pc:sldMkLst>
          <pc:docMk/>
          <pc:sldMk cId="625934713" sldId="384"/>
        </pc:sldMkLst>
        <pc:spChg chg="mod">
          <ac:chgData name="SEBASTIAN MONTOYA VILLADA" userId="S::sebastianmontoya8118@correo.itm.edu.co::dffcc6c4-4ec2-40a3-ba2d-1adaa01cc26d" providerId="AD" clId="Web-{FDB12DFF-F731-B666-5D08-B55833410ED0}" dt="2025-08-12T19:04:26.388" v="42" actId="20577"/>
          <ac:spMkLst>
            <pc:docMk/>
            <pc:sldMk cId="625934713" sldId="384"/>
            <ac:spMk id="14" creationId="{94C59938-632A-A591-1E28-B687B7AEE38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4/02/2026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mailto:sebastianmontoya8118@correo.itm.edu.co" TargetMode="External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940280"/>
            <a:ext cx="9373925" cy="536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Matemáticas para la informática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E5694699-D30B-D972-B711-A106DC7606D9}"/>
              </a:ext>
            </a:extLst>
          </p:cNvPr>
          <p:cNvSpPr txBox="1"/>
          <p:nvPr/>
        </p:nvSpPr>
        <p:spPr>
          <a:xfrm>
            <a:off x="1013534" y="5675346"/>
            <a:ext cx="1016493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Desarrollo de Software • 2026-I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638425"/>
            <a:ext cx="509587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762000" y="2638425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Aprendizaje Activo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6629400" y="2933700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Recursos de Apoyo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6629400" y="3409950"/>
            <a:ext cx="450532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Material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complementario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repositorio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66" name="Google Shape;166;p18"/>
          <p:cNvSpPr txBox="1"/>
          <p:nvPr/>
        </p:nvSpPr>
        <p:spPr>
          <a:xfrm>
            <a:off x="6629399" y="3986212"/>
            <a:ext cx="4505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• 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SIGA: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Tutorías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académicas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permanentes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67" name="Google Shape;167;p18"/>
          <p:cNvSpPr txBox="1"/>
          <p:nvPr/>
        </p:nvSpPr>
        <p:spPr>
          <a:xfrm>
            <a:off x="1190625" y="3067050"/>
            <a:ext cx="46672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Clases Magistrales: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Explicación de conceptos y propiedades.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1190625" y="3781425"/>
            <a:ext cx="46672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Talleres Prácticos: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Resolución de problemas tipo en clase.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1190625" y="4495800"/>
            <a:ext cx="46672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Trabajo Independiente: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Lectura previa obligatoria de textos guía.</a:t>
            </a:r>
            <a:endParaRPr/>
          </a:p>
        </p:txBody>
      </p:sp>
      <p:pic>
        <p:nvPicPr>
          <p:cNvPr id="170" name="Google Shape;170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100387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814762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4529137"/>
            <a:ext cx="2095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762000" y="1066800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Metodología de Enseñanza</a:t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62000" y="1781175"/>
            <a:ext cx="10668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7" y="2986087"/>
            <a:ext cx="509587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762000" y="2871787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Temas Clave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6629402" y="3281362"/>
            <a:ext cx="473059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Aplicación en Software</a:t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6629402" y="3709987"/>
            <a:ext cx="450532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6629402" y="3862387"/>
            <a:ext cx="450532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la base de las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condiciones lógicas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en programación. Sin lógica proposicional no existen los ni la validación de requerimientos de software.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1143000" y="3300412"/>
            <a:ext cx="47148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Lógica Proposicional y conectivas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1143000" y="37671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Tablas de Verdad y clasificación de FBF.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1143000" y="4224337"/>
            <a:ext cx="47148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Lógica de Predicados y cuantificadores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1143000" y="4691062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Inferencia lógica y leyes de De Morgan.</a:t>
            </a:r>
            <a:endParaRPr/>
          </a:p>
        </p:txBody>
      </p:sp>
      <p:pic>
        <p:nvPicPr>
          <p:cNvPr id="139" name="Google Shape;13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402" y="4943475"/>
            <a:ext cx="849702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4261" y="3343275"/>
            <a:ext cx="1421903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5890" y="4270345"/>
            <a:ext cx="585936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343275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8100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42672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4733925"/>
            <a:ext cx="952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615351" y="1009649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Unidad I: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Fundamentos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Lógicos</a:t>
            </a:r>
            <a:endParaRPr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FC484E-32FD-C5E2-664A-44BD6C7B162C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876550"/>
            <a:ext cx="50958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762000" y="2876550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Temas Clave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6629400" y="3171825"/>
            <a:ext cx="473059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Aplicación en Software</a:t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6629400" y="3600450"/>
            <a:ext cx="450532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6629400" y="3752850"/>
            <a:ext cx="4505325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Fundamental para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diseño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Bases de Datos </a:t>
            </a:r>
            <a:r>
              <a:rPr lang="en-US" sz="150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Relacionales</a:t>
            </a:r>
            <a:r>
              <a:rPr lang="en-US" sz="150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(SQL) y la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comprensión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estructuras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datos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complejas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58" name="Google Shape;158;p17"/>
          <p:cNvSpPr txBox="1"/>
          <p:nvPr/>
        </p:nvSpPr>
        <p:spPr>
          <a:xfrm>
            <a:off x="1143000" y="3305175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Técnicas: Directa, Indirecta y Contradicción.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1143000" y="3762375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Inducción Matemática: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El motor de la recursión.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1143000" y="4219575"/>
            <a:ext cx="47148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Álgebra de Conjuntos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1143000" y="4686300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Relaciones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equivalencia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Funciones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pic>
        <p:nvPicPr>
          <p:cNvPr id="162" name="Google Shape;162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0682" y="4262437"/>
            <a:ext cx="1574303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348037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805237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262437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729162"/>
            <a:ext cx="952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589472" y="1038225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Unidad II: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Demostración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Estructuras</a:t>
            </a:r>
            <a:endParaRPr dirty="0"/>
          </a:p>
        </p:txBody>
      </p:sp>
      <p:sp>
        <p:nvSpPr>
          <p:cNvPr id="168" name="Google Shape;168;p17"/>
          <p:cNvSpPr/>
          <p:nvPr/>
        </p:nvSpPr>
        <p:spPr>
          <a:xfrm>
            <a:off x="589472" y="1800225"/>
            <a:ext cx="10668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881312"/>
            <a:ext cx="5095875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762000" y="2881312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Temas Clave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6629400" y="3176587"/>
            <a:ext cx="473059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Aplicación en Software</a:t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6629400" y="3605212"/>
            <a:ext cx="450532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6629400" y="3757612"/>
            <a:ext cx="45053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Permite entender cómo la máquina procesa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números con signo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cómo se calcula la complejidad de un algoritmo (Big O notation).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1143000" y="33099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Sucesiones y relaciones de recurrencia.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1143000" y="37671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Principios de conteo y permutaciones.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1143000" y="42243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Sistemas Numéricos: Binario, Octal, Hexadecimal.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1143000" y="46815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Complemento a 2 y operaciones de bits.</a:t>
            </a:r>
            <a:endParaRPr/>
          </a:p>
        </p:txBody>
      </p:sp>
      <p:pic>
        <p:nvPicPr>
          <p:cNvPr id="183" name="Google Shape;183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3528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8100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2672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724400"/>
            <a:ext cx="952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/>
          <p:nvPr/>
        </p:nvSpPr>
        <p:spPr>
          <a:xfrm>
            <a:off x="523875" y="990599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Unidad III: Computabilidad y Conteo</a:t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523875" y="1752599"/>
            <a:ext cx="10668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881312"/>
            <a:ext cx="5095875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762000" y="2881312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Temas Clave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6629400" y="3176587"/>
            <a:ext cx="473059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Aplicación en Software</a:t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6629400" y="3605212"/>
            <a:ext cx="4505325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6629400" y="3757612"/>
            <a:ext cx="45053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 el puente entre el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hardware y el software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 Fundamental para arquitectura de computadores y optimización de microprocesadores.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1143000" y="33099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Leyes del Álgebra Booleana.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1143000" y="37671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Compuertas Lógicas y Circuitos Combinacionales.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1143000" y="42243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Mapas de Karnaugh para simplificación.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1143000" y="4681537"/>
            <a:ext cx="4714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Formas Canónicas: Conjuntiva y Disyuntiva.</a:t>
            </a:r>
            <a:endParaRPr/>
          </a:p>
        </p:txBody>
      </p:sp>
      <p:pic>
        <p:nvPicPr>
          <p:cNvPr id="203" name="Google Shape;20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3528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8100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267200"/>
            <a:ext cx="95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724400"/>
            <a:ext cx="952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/>
          <p:nvPr/>
        </p:nvSpPr>
        <p:spPr>
          <a:xfrm>
            <a:off x="691991" y="1052512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Unidad IV: Lógica Digital</a:t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691991" y="1814512"/>
            <a:ext cx="10668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C1AC351-EDBB-4CC0-A773-7CDA87C7D780}"/>
              </a:ext>
            </a:extLst>
          </p:cNvPr>
          <p:cNvSpPr txBox="1"/>
          <p:nvPr/>
        </p:nvSpPr>
        <p:spPr>
          <a:xfrm>
            <a:off x="882607" y="1410570"/>
            <a:ext cx="105241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Requisitos: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/>
              <a:t>Conocimientos Previos:</a:t>
            </a:r>
          </a:p>
          <a:p>
            <a:endParaRPr lang="es-ES" sz="2400" dirty="0"/>
          </a:p>
          <a:p>
            <a:r>
              <a:rPr lang="es-ES" sz="2400" b="1" dirty="0"/>
              <a:t>Matemáticas Básicas</a:t>
            </a:r>
            <a:r>
              <a:rPr lang="es-ES" sz="2400" dirty="0"/>
              <a:t> </a:t>
            </a:r>
            <a:r>
              <a:rPr lang="es-ES" sz="2400" i="1" dirty="0"/>
              <a:t>(Aritmética, Álgebra elemental, Operaciones con fracciones y exponentes)</a:t>
            </a:r>
          </a:p>
          <a:p>
            <a:endParaRPr lang="es-ES" sz="2400" dirty="0"/>
          </a:p>
          <a:p>
            <a:r>
              <a:rPr lang="es-ES" sz="2400" b="1" dirty="0"/>
              <a:t>Lógica Básica</a:t>
            </a:r>
            <a:r>
              <a:rPr lang="es-ES" sz="2400" dirty="0"/>
              <a:t> </a:t>
            </a:r>
            <a:r>
              <a:rPr lang="es-ES" sz="2400" i="1" dirty="0"/>
              <a:t>(Uso de proposiciones y conectores lógicos básicos como "y", "o", "no")</a:t>
            </a:r>
          </a:p>
          <a:p>
            <a:endParaRPr lang="es-ES" sz="2400" dirty="0"/>
          </a:p>
          <a:p>
            <a:r>
              <a:rPr lang="es-ES" sz="2400" b="1" dirty="0"/>
              <a:t>Conceptos Fundamentales de Conjuntos</a:t>
            </a:r>
            <a:r>
              <a:rPr lang="es-ES" sz="2400" dirty="0"/>
              <a:t> </a:t>
            </a:r>
            <a:r>
              <a:rPr lang="es-ES" sz="2400" i="1" dirty="0"/>
              <a:t>(Unión, intersección y diferencia de conjuntos)</a:t>
            </a: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B85D7B-98DA-6D85-FF86-977E95CFAD00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4642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20"/>
          <p:cNvGraphicFramePr/>
          <p:nvPr/>
        </p:nvGraphicFramePr>
        <p:xfrm>
          <a:off x="762000" y="1995487"/>
          <a:ext cx="10668000" cy="40290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6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508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Evento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508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Temática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508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Peso (%)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508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Fecha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Lógica Proposicional y Predicados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 Feb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Métodos de Demostración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 Mar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Teoría de Conjuntos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 Mar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Sucesiones y Sistemas Numéricos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 Abr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Formas Normales (Boole)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08 May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Actividad #6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Examen Final Integral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05 Jun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5" name="Google Shape;215;p20"/>
          <p:cNvSpPr/>
          <p:nvPr/>
        </p:nvSpPr>
        <p:spPr>
          <a:xfrm>
            <a:off x="762000" y="2609850"/>
            <a:ext cx="2267098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3029098" y="2609850"/>
            <a:ext cx="5077717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8106816" y="2609850"/>
            <a:ext cx="1739056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9845873" y="2609850"/>
            <a:ext cx="1584126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762000" y="3200400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3029098" y="3200400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8106816" y="3200400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9845873" y="3200400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762000" y="3762375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3029098" y="3762375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8106816" y="3762375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9845873" y="3762375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762000" y="4324350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3029098" y="4324350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8106816" y="4324350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9845873" y="4324350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762000" y="4886325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029098" y="4886325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8106816" y="4886325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9845873" y="4886325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62000" y="5448300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3029098" y="5448300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8106816" y="5448300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9845873" y="5448300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762000" y="6010275"/>
            <a:ext cx="226709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3029098" y="6010275"/>
            <a:ext cx="5077717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8106816" y="6010275"/>
            <a:ext cx="173905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9845873" y="6010275"/>
            <a:ext cx="158412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762000" y="947788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Plan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Evaluativo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Compromiso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Académico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/>
          </a:p>
        </p:txBody>
      </p:sp>
      <p:sp>
        <p:nvSpPr>
          <p:cNvPr id="244" name="Google Shape;244;p20"/>
          <p:cNvSpPr/>
          <p:nvPr/>
        </p:nvSpPr>
        <p:spPr>
          <a:xfrm>
            <a:off x="762000" y="1709788"/>
            <a:ext cx="10668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414545"/>
            <a:ext cx="11563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 importante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</a:pPr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cada una de las sesiones presenciales el docente brindará los elementos conceptuales necesarios para el normal desarrollo del curso.</a:t>
            </a:r>
          </a:p>
          <a:p>
            <a:pPr marL="514350" indent="-514350">
              <a:buFontTx/>
              <a:buAutoNum type="arabicPeriod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cada sesión de clase tiene asignado un trabajo independiente, éste se desarrollará por fuera del horario establecido para la clase </a:t>
            </a:r>
          </a:p>
          <a:p>
            <a:pPr marL="514350" indent="-514350">
              <a:buFontTx/>
              <a:buAutoNum type="arabicPeriod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evaluación del curso se hará de acuerdo con lo establecido en el numeral 4 de este compromiso. Así, las evaluaciones escritas con valor del 20% serán individuales. Además, antes de cada evaluación el estudiante deberá identificarse con el documento válido institucional (carné). Pasados quince minutos de iniciada la evaluación ningún estudiante podrá ingresar a presentarla y en caso tal deberá solicitar examen supletorio siempre y cuando cumpla con los requisitos establecidos para tal fin</a:t>
            </a:r>
          </a:p>
          <a:p>
            <a:pPr marL="514350" indent="-514350">
              <a:buFontTx/>
              <a:buAutoNum type="arabicPeriod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celulares deben permanecer en silencio en las sesiones de clase y apagados en las evaluaciones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0A21F5-9E57-3885-E25C-2A751A51620B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8553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414545"/>
            <a:ext cx="1156368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Cuidado!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Asistencia: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Clases presenciales a menos que se indique lo contrario, mínimo 80% de asistencia.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Evaluaciones: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se aceptan entregas tardías. Copia o plagio = calificación cero.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Comportamiento: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Respeto en clase. No distracciones con celulares o laptops.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Comunicación: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Material en plataforma. Por el correo institucional.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Justificaciones: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Notificar faltas con documentos en máx. 3 días hábiles.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0A21F5-9E57-3885-E25C-2A751A51620B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9727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676525"/>
            <a:ext cx="339729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7424" y="2676525"/>
            <a:ext cx="339729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2849" y="2676525"/>
            <a:ext cx="339729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2971800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/>
        </p:nvSpPr>
        <p:spPr>
          <a:xfrm>
            <a:off x="1057275" y="3495675"/>
            <a:ext cx="29470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SIGA y Apoyo</a:t>
            </a: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1057275" y="3924300"/>
            <a:ext cx="2806749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1057275" y="4076700"/>
            <a:ext cx="280674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Usa las tutorías del SIGA si tienes dudas en los fundamentos matemáticos.</a:t>
            </a:r>
            <a:endParaRPr/>
          </a:p>
        </p:txBody>
      </p:sp>
      <p:pic>
        <p:nvPicPr>
          <p:cNvPr id="273" name="Google Shape;273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92699" y="297180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4692699" y="3495675"/>
            <a:ext cx="29470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Práctica Diaria</a:t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4692699" y="3924300"/>
            <a:ext cx="2806749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4692699" y="4076700"/>
            <a:ext cx="280674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Esta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materia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se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gana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"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rayando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papel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".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Resuelve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talleres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pic>
        <p:nvPicPr>
          <p:cNvPr id="277" name="Google Shape;277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28124" y="2971800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2"/>
          <p:cNvSpPr txBox="1"/>
          <p:nvPr/>
        </p:nvSpPr>
        <p:spPr>
          <a:xfrm>
            <a:off x="8328124" y="3495675"/>
            <a:ext cx="29470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Canales Teams</a:t>
            </a:r>
            <a:endParaRPr/>
          </a:p>
        </p:txBody>
      </p:sp>
      <p:sp>
        <p:nvSpPr>
          <p:cNvPr id="279" name="Google Shape;279;p22"/>
          <p:cNvSpPr/>
          <p:nvPr/>
        </p:nvSpPr>
        <p:spPr>
          <a:xfrm>
            <a:off x="8328124" y="3924300"/>
            <a:ext cx="2806749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8328124" y="4076700"/>
            <a:ext cx="280674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Consulta dudas en el grupo de Microsoft Teams antes de las evaluaciones.</a:t>
            </a:r>
            <a:endParaRPr/>
          </a:p>
        </p:txBody>
      </p:sp>
      <p:sp>
        <p:nvSpPr>
          <p:cNvPr id="281" name="Google Shape;281;p22"/>
          <p:cNvSpPr txBox="1"/>
          <p:nvPr/>
        </p:nvSpPr>
        <p:spPr>
          <a:xfrm>
            <a:off x="762000" y="1095375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Estrategias para Aprobar</a:t>
            </a:r>
            <a:endParaRPr/>
          </a:p>
        </p:txBody>
      </p:sp>
      <p:sp>
        <p:nvSpPr>
          <p:cNvPr id="282" name="Google Shape;282;p22"/>
          <p:cNvSpPr/>
          <p:nvPr/>
        </p:nvSpPr>
        <p:spPr>
          <a:xfrm>
            <a:off x="762000" y="1857375"/>
            <a:ext cx="10668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23E7FD-A9EC-9B82-F517-6A05492B2425}"/>
              </a:ext>
            </a:extLst>
          </p:cNvPr>
          <p:cNvSpPr txBox="1"/>
          <p:nvPr/>
        </p:nvSpPr>
        <p:spPr>
          <a:xfrm>
            <a:off x="795741" y="1915098"/>
            <a:ext cx="1439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Contenido</a:t>
            </a:r>
            <a:endParaRPr lang="es-CO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41461A-9F52-B608-49EA-55D4E89FB01E}"/>
              </a:ext>
            </a:extLst>
          </p:cNvPr>
          <p:cNvSpPr txBox="1"/>
          <p:nvPr/>
        </p:nvSpPr>
        <p:spPr>
          <a:xfrm>
            <a:off x="730911" y="2718275"/>
            <a:ext cx="11461089" cy="16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Presentar el curso, sus objetivos y metodología.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Explicar la importancia de las matemáticas en la informática.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Conocer a los estudiantes y sus expectativas.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347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177718" y="1652433"/>
            <a:ext cx="11563680" cy="4493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200" b="1" dirty="0">
                <a:latin typeface="Times New Roman"/>
                <a:cs typeface="Times New Roman"/>
              </a:rPr>
              <a:t>Honestidad académica: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herramientas de Inteligencia Artificial, como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Geminy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para crear o editar su trabajo y presentarlo como propio.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hacer copia de respuestas de sus compañeros del curso.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</a:pPr>
            <a:r>
              <a:rPr lang="es-ES" sz="22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Emplear o permitir que otra persona altere o revise su trabajo y luego presentarlo como propio (se calificara con 0.0 sin excepción)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8DC3829-B24B-C9C5-BA3C-B3DDEE57BACD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58855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331629"/>
            <a:ext cx="11563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BIBLIOGRAFÍA</a:t>
            </a:r>
          </a:p>
          <a:p>
            <a:endParaRPr lang="es-E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Johnsonbaugh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Richard. Matemáticas Discretas. Sexta Edición. Pearson Educación. México. 2005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Kolman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Bernard;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Busby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Robert C.; Ross, Sharon. Estructuras de Matemáticas Discretas para la Computación. 3. Ed. Bogotá: Prentice-Hall, 1997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Barco Gómez, Carlos. Barco Gómez, Germán Y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Ariztizábal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Botero, William. Matemática Digital.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Grassmann,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Einfried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Karl; Tremblay, Jean-Paul. Matemática Discreta y Lógica. Madrid: Prentice-Hall, 1997.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Grimaldi, Ralph P. Matemáticas Discreta y Combinatoria: una Introducción con Aplicaciones. 3. Ed. México: S.N., 1998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Kenneth H.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Rossen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Matemática Discreta y sus Aplicaciones, México,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Mcgraw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Hill, 2004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Scheinerman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Edward R. Matemáticas Discretas. Thomson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México, 2001</a:t>
            </a:r>
          </a:p>
          <a:p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A0E648-3FE9-C44D-A8F8-03C7D380B935}"/>
              </a:ext>
            </a:extLst>
          </p:cNvPr>
          <p:cNvSpPr txBox="1"/>
          <p:nvPr/>
        </p:nvSpPr>
        <p:spPr>
          <a:xfrm>
            <a:off x="6984462" y="-36396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Documentos guía y plataformas de apoyo</a:t>
            </a:r>
          </a:p>
        </p:txBody>
      </p:sp>
    </p:spTree>
    <p:extLst>
      <p:ext uri="{BB962C8B-B14F-4D97-AF65-F5344CB8AC3E}">
        <p14:creationId xmlns:p14="http://schemas.microsoft.com/office/powerpoint/2010/main" val="4164004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309812"/>
            <a:ext cx="509587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762000" y="2309812"/>
            <a:ext cx="535066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Sebastian Montoya Villada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762000" y="2586037"/>
            <a:ext cx="509587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Docente</a:t>
            </a:r>
            <a:r>
              <a:rPr lang="en-US" sz="150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del Departamento de Sistemas</a:t>
            </a: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6629400" y="2605087"/>
            <a:ext cx="473059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Contacto Oficial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6742032" y="3043237"/>
            <a:ext cx="450532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sebastianmontoya8118@correo.itm.edu.co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6715125" y="3471862"/>
            <a:ext cx="45053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Teams: Sebastian Montoya Villada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6629400" y="3986212"/>
            <a:ext cx="4505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* El correo institucional es el único medio formal para comunicaciones administrativas.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1571625" y="3157537"/>
            <a:ext cx="42862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Ingeniero de Telecomunicaciones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571625" y="3586162"/>
            <a:ext cx="42862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Magíster en Automatización y Control Industrial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1571625" y="4014787"/>
            <a:ext cx="42862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Grupo de investigación: Automática, electrónica y ciencias computaciones.</a:t>
            </a:r>
            <a:endParaRPr/>
          </a:p>
        </p:txBody>
      </p:sp>
      <p:pic>
        <p:nvPicPr>
          <p:cNvPr id="107" name="Google Shape;107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3138487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9400" y="3567112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3190875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3000" y="3619500"/>
            <a:ext cx="1619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3000" y="4048125"/>
            <a:ext cx="2095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762000" y="1023937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Presentación del Docente</a:t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762000" y="1738312"/>
            <a:ext cx="10668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709862"/>
            <a:ext cx="10668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586162"/>
            <a:ext cx="10668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462462"/>
            <a:ext cx="106680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762000" y="2138362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Antes de iniciar, me gustaría conocer su visión sobre esta asignatura:</a:t>
            </a:r>
            <a:endParaRPr/>
          </a:p>
        </p:txBody>
      </p:sp>
      <p:pic>
        <p:nvPicPr>
          <p:cNvPr id="123" name="Google Shape;123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0625" y="4633912"/>
            <a:ext cx="179070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762000" y="1109663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Conozcámonos: ¿Quiénes somos?</a:t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762000" y="1824038"/>
            <a:ext cx="10668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72F65DD-F24D-4C3A-EC44-A6C5944CB9D6}"/>
              </a:ext>
            </a:extLst>
          </p:cNvPr>
          <p:cNvSpPr txBox="1"/>
          <p:nvPr/>
        </p:nvSpPr>
        <p:spPr>
          <a:xfrm>
            <a:off x="8173374" y="-23022"/>
            <a:ext cx="635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Identificación de la Asignatura</a:t>
            </a:r>
          </a:p>
        </p:txBody>
      </p:sp>
      <p:graphicFrame>
        <p:nvGraphicFramePr>
          <p:cNvPr id="13" name="Google Shape;97;p14">
            <a:extLst>
              <a:ext uri="{FF2B5EF4-FFF2-40B4-BE49-F238E27FC236}">
                <a16:creationId xmlns:a16="http://schemas.microsoft.com/office/drawing/2014/main" id="{218F0158-94B2-A246-397A-212B53875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624427"/>
              </p:ext>
            </p:extLst>
          </p:nvPr>
        </p:nvGraphicFramePr>
        <p:xfrm>
          <a:off x="762000" y="2024061"/>
          <a:ext cx="10668000" cy="3371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Programa</a:t>
                      </a:r>
                      <a:r>
                        <a:rPr lang="en-US" sz="2000" b="1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 </a:t>
                      </a: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Académico</a:t>
                      </a:r>
                      <a:endParaRPr sz="2800" dirty="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Tecnología en Desarrollo de Software</a:t>
                      </a:r>
                      <a:endParaRPr sz="280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Código de Asignatura</a:t>
                      </a:r>
                      <a:endParaRPr sz="280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580304002</a:t>
                      </a:r>
                      <a:endParaRPr sz="280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Grupo</a:t>
                      </a:r>
                      <a:endParaRPr sz="280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19</a:t>
                      </a:r>
                      <a:endParaRPr sz="280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Fecha</a:t>
                      </a:r>
                      <a:r>
                        <a:rPr lang="en-US" sz="2000" b="1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 de </a:t>
                      </a: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Inicio</a:t>
                      </a:r>
                      <a:endParaRPr sz="2800" dirty="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02 de </a:t>
                      </a:r>
                      <a:r>
                        <a:rPr lang="en-US" sz="2000" b="0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Febrero</a:t>
                      </a:r>
                      <a:r>
                        <a:rPr lang="en-US" sz="2000" b="0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 de 2026</a:t>
                      </a:r>
                      <a:endParaRPr sz="2800" dirty="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Fecha</a:t>
                      </a:r>
                      <a:r>
                        <a:rPr lang="en-US" sz="2000" b="1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 de </a:t>
                      </a:r>
                      <a:r>
                        <a:rPr lang="en-US" sz="2000" b="1" u="none" strike="noStrike" cap="none" dirty="0" err="1">
                          <a:solidFill>
                            <a:srgbClr val="334155"/>
                          </a:solidFill>
                          <a:sym typeface="Lato"/>
                        </a:rPr>
                        <a:t>finalización</a:t>
                      </a:r>
                      <a:endParaRPr lang="en-US" sz="2800" dirty="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0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07 de Junio de 2026</a:t>
                      </a:r>
                      <a:endParaRPr lang="es-ES" sz="2800" dirty="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2170789048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334155"/>
                          </a:solidFill>
                          <a:sym typeface="Lato"/>
                        </a:rPr>
                        <a:t>Horario</a:t>
                      </a:r>
                      <a:endParaRPr sz="280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334155"/>
                          </a:solidFill>
                          <a:sym typeface="Lato"/>
                        </a:rPr>
                        <a:t>Jueves y Viernes 10:00 - 11:59 (N-308)</a:t>
                      </a:r>
                      <a:endParaRPr sz="2800" dirty="0"/>
                    </a:p>
                  </a:txBody>
                  <a:tcPr marL="63500" marR="63500" marT="25400" marB="254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25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870844" y="2268661"/>
            <a:ext cx="1052131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 err="1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Competencia</a:t>
            </a:r>
            <a:r>
              <a:rPr lang="en-US" sz="1404" b="1" i="0" u="none" strike="noStrike" cap="none" dirty="0">
                <a:solidFill>
                  <a:srgbClr val="0F172A"/>
                </a:solidFill>
                <a:latin typeface="Poppins"/>
                <a:ea typeface="Poppins"/>
                <a:cs typeface="Poppins"/>
                <a:sym typeface="Poppins"/>
              </a:rPr>
              <a:t> General</a:t>
            </a:r>
            <a:endParaRPr dirty="0"/>
          </a:p>
        </p:txBody>
      </p:sp>
      <p:sp>
        <p:nvSpPr>
          <p:cNvPr id="117" name="Google Shape;117;p15"/>
          <p:cNvSpPr txBox="1"/>
          <p:nvPr/>
        </p:nvSpPr>
        <p:spPr>
          <a:xfrm>
            <a:off x="870844" y="2544886"/>
            <a:ext cx="1002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Analiza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conceptos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lógicos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estructuras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lógicas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computacionales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mediante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solución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problemas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informáticos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para la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implementación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algoritmos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fenómenos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discretos</a:t>
            </a:r>
            <a:r>
              <a:rPr lang="en-US" sz="18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870844" y="4089138"/>
            <a:ext cx="280674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Pensamiento Formal: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Capacidad de traducir problemas del lenguaje natural al lenguaje matemático riguroso.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4506268" y="4089138"/>
            <a:ext cx="280674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Validación Algorítmica: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Demostrar que un código o algoritmo es correcto mediante métodos inductivos.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8141547" y="4089138"/>
            <a:ext cx="2806749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Modelado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Estructural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Organizar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información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compleja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mediante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conjuntos y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relaciones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23" name="Google Shape;123;p15"/>
          <p:cNvSpPr txBox="1"/>
          <p:nvPr/>
        </p:nvSpPr>
        <p:spPr>
          <a:xfrm>
            <a:off x="783907" y="1000124"/>
            <a:ext cx="11201400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Competencias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3300" b="1" i="0" u="none" strike="noStrike" cap="none" dirty="0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 b="1" i="0" u="none" strike="noStrike" cap="none" dirty="0" err="1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lograrás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105025"/>
            <a:ext cx="10668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762000" y="5381625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Este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curso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no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busca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que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memoricen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fórmulas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sino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que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aprendan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a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pensar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como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 err="1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ingenieros</a:t>
            </a:r>
            <a:r>
              <a:rPr lang="en-US" sz="1500" b="1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 de software</a:t>
            </a:r>
            <a:r>
              <a:rPr lang="en-US" sz="1500" b="0" i="0" u="none" strike="noStrike" cap="none" dirty="0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33" name="Google Shape;133;p16"/>
          <p:cNvSpPr txBox="1"/>
          <p:nvPr/>
        </p:nvSpPr>
        <p:spPr>
          <a:xfrm>
            <a:off x="1143000" y="2400300"/>
            <a:ext cx="9991725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50" b="0" i="0" u="none" strike="noStrike" cap="none" dirty="0">
                <a:solidFill>
                  <a:srgbClr val="0F172A"/>
                </a:solidFill>
                <a:latin typeface="Lato"/>
                <a:ea typeface="Lato"/>
                <a:cs typeface="Lato"/>
                <a:sym typeface="Lato"/>
              </a:rPr>
              <a:t>proporcionar a los estudiantes herramientas matemáticas esenciales para la comprensión y desarrollo de soluciones en computación. Específicamente, se enfoca en las matemáticas discretas como un mecanismo para fortalecer el pensamiento lógico y abordar problemas de naturaleza discreta, fundamentales en la informática.</a:t>
            </a:r>
          </a:p>
        </p:txBody>
      </p:sp>
      <p:sp>
        <p:nvSpPr>
          <p:cNvPr id="134" name="Google Shape;134;p16"/>
          <p:cNvSpPr txBox="1"/>
          <p:nvPr/>
        </p:nvSpPr>
        <p:spPr>
          <a:xfrm>
            <a:off x="762000" y="1047750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Objetivo del Curso</a:t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762000" y="1762125"/>
            <a:ext cx="10668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676525"/>
            <a:ext cx="3397299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7424" y="2676525"/>
            <a:ext cx="3397299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2849" y="2676525"/>
            <a:ext cx="3397299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1057275" y="3457575"/>
            <a:ext cx="294708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Lógica Formal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1057275" y="3933825"/>
            <a:ext cx="2806749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Capacidad para traducir requerimientos de negocio a lógica matemática .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4692699" y="3457575"/>
            <a:ext cx="294708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4692699" y="3933825"/>
            <a:ext cx="280674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Simplificar procesos complejos usando Álgebra de Boole y Mapas de Karnaugh.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8328124" y="3457575"/>
            <a:ext cx="294708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Estructuración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8328124" y="3933825"/>
            <a:ext cx="28067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Manejar datos masivos mediante Teoría de Conjuntos y Relaciones.</a:t>
            </a:r>
            <a:endParaRPr/>
          </a:p>
        </p:txBody>
      </p:sp>
      <p:pic>
        <p:nvPicPr>
          <p:cNvPr id="150" name="Google Shape;150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300990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40087" y="4733925"/>
            <a:ext cx="762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92699" y="3009900"/>
            <a:ext cx="3619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28124" y="3009900"/>
            <a:ext cx="2476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762148" y="1057275"/>
            <a:ext cx="11201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5088"/>
                </a:solidFill>
                <a:latin typeface="Poppins"/>
                <a:ea typeface="Poppins"/>
                <a:cs typeface="Poppins"/>
                <a:sym typeface="Poppins"/>
              </a:rPr>
              <a:t>¿Qué lograrás al finalizar?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762148" y="1771650"/>
            <a:ext cx="106680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793630" y="2209743"/>
            <a:ext cx="10667459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Metodología de enseñanza:</a:t>
            </a:r>
          </a:p>
          <a:p>
            <a:endParaRPr lang="es-E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Clases teóricas y prácticas</a:t>
            </a:r>
          </a:p>
          <a:p>
            <a:pPr marL="342900" indent="-342900">
              <a:buFont typeface="Arial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ejercicios y problemas aplicados</a:t>
            </a:r>
          </a:p>
          <a:p>
            <a:pPr marL="342900" indent="-342900">
              <a:buFont typeface="Arial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Evaluaciones mediante talleres, parciales y examen final</a:t>
            </a:r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A54544A-2744-D3EC-4A4C-02A48F510975}"/>
              </a:ext>
            </a:extLst>
          </p:cNvPr>
          <p:cNvSpPr txBox="1"/>
          <p:nvPr/>
        </p:nvSpPr>
        <p:spPr>
          <a:xfrm>
            <a:off x="6269880" y="-68459"/>
            <a:ext cx="635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del curso y competencias a desarrollar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7252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F1A998DF485741973047B0282D7461" ma:contentTypeVersion="0" ma:contentTypeDescription="Crear nuevo documento." ma:contentTypeScope="" ma:versionID="d6e2bf6fe0adf8e49acfaabd6643c1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811a6767019e7426d133b42330215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88521E-61ED-4F45-B1B4-1DD77D94DB22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6D5394C-0F75-4DB8-A295-B17283259B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4691</TotalTime>
  <Words>1280</Words>
  <Application>Microsoft Office PowerPoint</Application>
  <PresentationFormat>Panorámica</PresentationFormat>
  <Paragraphs>190</Paragraphs>
  <Slides>22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Lato</vt:lpstr>
      <vt:lpstr>Montserrat</vt:lpstr>
      <vt:lpstr>Poppins</vt:lpstr>
      <vt:lpstr>Times New Roman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105</cp:revision>
  <dcterms:created xsi:type="dcterms:W3CDTF">2022-07-12T20:27:57Z</dcterms:created>
  <dcterms:modified xsi:type="dcterms:W3CDTF">2026-02-04T21:06:39Z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0x010100E0F1A998DF485741973047B0282D7461</vt:lpwstr>
  </property>
</Properties>
</file>